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45" r:id="rId144"/>
    <p:sldId id="447" r:id="rId145"/>
    <p:sldId id="449" r:id="rId146"/>
    <p:sldId id="451" r:id="rId147"/>
    <p:sldId id="453" r:id="rId148"/>
    <p:sldId id="455" r:id="rId149"/>
    <p:sldId id="457" r:id="rId150"/>
    <p:sldId id="376" r:id="rId151"/>
    <p:sldId id="402" r:id="rId152"/>
    <p:sldId id="403" r:id="rId153"/>
    <p:sldId id="458" r:id="rId154"/>
    <p:sldId id="459" r:id="rId155"/>
    <p:sldId id="460" r:id="rId156"/>
    <p:sldId id="461" r:id="rId157"/>
    <p:sldId id="462" r:id="rId158"/>
    <p:sldId id="464" r:id="rId159"/>
    <p:sldId id="465" r:id="rId160"/>
    <p:sldId id="466" r:id="rId161"/>
    <p:sldId id="468" r:id="rId162"/>
    <p:sldId id="469" r:id="rId163"/>
    <p:sldId id="470" r:id="rId164"/>
    <p:sldId id="472" r:id="rId165"/>
    <p:sldId id="473" r:id="rId166"/>
    <p:sldId id="474" r:id="rId167"/>
    <p:sldId id="475" r:id="rId168"/>
    <p:sldId id="476" r:id="rId169"/>
    <p:sldId id="477" r:id="rId170"/>
    <p:sldId id="350" r:id="rId171"/>
    <p:sldId id="351" r:id="rId172"/>
    <p:sldId id="352" r:id="rId173"/>
    <p:sldId id="374" r:id="rId174"/>
    <p:sldId id="389" r:id="rId175"/>
    <p:sldId id="478" r:id="rId176"/>
    <p:sldId id="479" r:id="rId177"/>
    <p:sldId id="480" r:id="rId178"/>
    <p:sldId id="481" r:id="rId179"/>
    <p:sldId id="482" r:id="rId180"/>
    <p:sldId id="498" r:id="rId181"/>
    <p:sldId id="483" r:id="rId182"/>
    <p:sldId id="484" r:id="rId183"/>
    <p:sldId id="497" r:id="rId184"/>
    <p:sldId id="485" r:id="rId185"/>
    <p:sldId id="486" r:id="rId186"/>
    <p:sldId id="487" r:id="rId187"/>
    <p:sldId id="358" r:id="rId188"/>
    <p:sldId id="488" r:id="rId189"/>
    <p:sldId id="381" r:id="rId190"/>
    <p:sldId id="489" r:id="rId191"/>
    <p:sldId id="490" r:id="rId192"/>
    <p:sldId id="491" r:id="rId193"/>
    <p:sldId id="492" r:id="rId194"/>
    <p:sldId id="493" r:id="rId195"/>
    <p:sldId id="494" r:id="rId196"/>
    <p:sldId id="495" r:id="rId197"/>
    <p:sldId id="366" r:id="rId198"/>
    <p:sldId id="375" r:id="rId199"/>
    <p:sldId id="377" r:id="rId200"/>
    <p:sldId id="378" r:id="rId201"/>
    <p:sldId id="379" r:id="rId202"/>
    <p:sldId id="384" r:id="rId203"/>
    <p:sldId id="369" r:id="rId204"/>
    <p:sldId id="380" r:id="rId205"/>
    <p:sldId id="382" r:id="rId206"/>
    <p:sldId id="383" r:id="rId207"/>
    <p:sldId id="391" r:id="rId208"/>
    <p:sldId id="347" r:id="rId209"/>
    <p:sldId id="496"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6"/>
    <p:restoredTop sz="94599"/>
  </p:normalViewPr>
  <p:slideViewPr>
    <p:cSldViewPr snapToGrid="0" snapToObjects="1">
      <p:cViewPr varScale="1">
        <p:scale>
          <a:sx n="81" d="100"/>
          <a:sy n="81" d="100"/>
        </p:scale>
        <p:origin x="216"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7.xml"/><Relationship Id="rId4" Type="http://schemas.openxmlformats.org/officeDocument/2006/relationships/slide" Target="slide198.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1.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 Target="slide2.xml"/><Relationship Id="rId7" Type="http://schemas.openxmlformats.org/officeDocument/2006/relationships/image" Target="../media/image166.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78.xml"/><Relationship Id="rId7" Type="http://schemas.openxmlformats.org/officeDocument/2006/relationships/slide" Target="slide150.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38.xml"/><Relationship Id="rId7" Type="http://schemas.openxmlformats.org/officeDocument/2006/relationships/slide" Target="slide150.xml"/><Relationship Id="rId12"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slide" Target="slide2.xml"/><Relationship Id="rId7" Type="http://schemas.openxmlformats.org/officeDocument/2006/relationships/image" Target="../media/image211.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slide" Target="slide198.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198.xml"/><Relationship Id="rId5" Type="http://schemas.openxmlformats.org/officeDocument/2006/relationships/image" Target="../media/image219.png"/><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8.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198.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198.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1.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198.xml"/><Relationship Id="rId4" Type="http://schemas.openxmlformats.org/officeDocument/2006/relationships/image" Target="../media/image237.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198.xml"/><Relationship Id="rId4" Type="http://schemas.openxmlformats.org/officeDocument/2006/relationships/image" Target="../media/image245.png"/></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198.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98.xml"/><Relationship Id="rId4" Type="http://schemas.openxmlformats.org/officeDocument/2006/relationships/slide" Target="slide133.xml"/></Relationships>
</file>

<file path=ppt/slides/_rels/slide174.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7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8.xml"/><Relationship Id="rId4" Type="http://schemas.openxmlformats.org/officeDocument/2006/relationships/image" Target="../media/image283.png"/></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3.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4.xml"/><Relationship Id="rId5" Type="http://schemas.openxmlformats.org/officeDocument/2006/relationships/slide" Target="slide165.xml"/><Relationship Id="rId4" Type="http://schemas.openxmlformats.org/officeDocument/2006/relationships/image" Target="../media/image295.png"/></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8.xml"/><Relationship Id="rId5" Type="http://schemas.openxmlformats.org/officeDocument/2006/relationships/image" Target="../media/image298.png"/><Relationship Id="rId4" Type="http://schemas.openxmlformats.org/officeDocument/2006/relationships/image" Target="../media/image297.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09.xml"/></Relationships>
</file>

<file path=ppt/slides/_rels/slide1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16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8.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2.xml"/><Relationship Id="rId5" Type="http://schemas.openxmlformats.org/officeDocument/2006/relationships/slide" Target="slide187.xml"/><Relationship Id="rId4" Type="http://schemas.openxmlformats.org/officeDocument/2006/relationships/slide" Target="slide30.xml"/><Relationship Id="rId9" Type="http://schemas.openxmlformats.org/officeDocument/2006/relationships/slide" Target="slide2.xml"/></Relationships>
</file>

<file path=ppt/slides/_rels/slide199.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9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1.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7.xml"/><Relationship Id="rId4" Type="http://schemas.openxmlformats.org/officeDocument/2006/relationships/slide" Target="slide29.xml"/></Relationships>
</file>

<file path=ppt/slides/_rels/slide202.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2.xml"/><Relationship Id="rId3" Type="http://schemas.openxmlformats.org/officeDocument/2006/relationships/slide" Target="slide39.xml"/><Relationship Id="rId7" Type="http://schemas.openxmlformats.org/officeDocument/2006/relationships/slide" Target="slide163.xml"/><Relationship Id="rId12" Type="http://schemas.openxmlformats.org/officeDocument/2006/relationships/slide" Target="slide144.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5.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3.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7.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8.xml"/><Relationship Id="rId4" Type="http://schemas.openxmlformats.org/officeDocument/2006/relationships/slide" Target="slide172.xml"/></Relationships>
</file>

<file path=ppt/slides/_rels/slide204.xml.rels><?xml version="1.0" encoding="UTF-8" standalone="yes"?>
<Relationships xmlns="http://schemas.openxmlformats.org/package/2006/relationships"><Relationship Id="rId3" Type="http://schemas.openxmlformats.org/officeDocument/2006/relationships/slide" Target="slide170.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89.xml"/><Relationship Id="rId4" Type="http://schemas.openxmlformats.org/officeDocument/2006/relationships/slide" Target="slide198.xml"/></Relationships>
</file>

<file path=ppt/slides/_rels/slide2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15.xml"/><Relationship Id="rId7" Type="http://schemas.openxmlformats.org/officeDocument/2006/relationships/slide" Target="slide150.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8.xml"/><Relationship Id="rId7" Type="http://schemas.openxmlformats.org/officeDocument/2006/relationships/slide" Target="slide115.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09.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6.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3.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8.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6.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7.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0.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2.xml"/><Relationship Id="rId9" Type="http://schemas.openxmlformats.org/officeDocument/2006/relationships/slide" Target="slide205.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98.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198.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7.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8.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3.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0.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99.xml"/><Relationship Id="rId7" Type="http://schemas.openxmlformats.org/officeDocument/2006/relationships/image" Target="../media/image85.png"/><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198.xml"/><Relationship Id="rId5" Type="http://schemas.openxmlformats.org/officeDocument/2006/relationships/slide" Target="slide29.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6.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7.xml"/></Relationships>
</file>

<file path=ppt/slides/_rels/slide96.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8.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rmAutofit fontScale="55000" lnSpcReduction="20000"/>
          </a:bodyPr>
          <a:lstStyle/>
          <a:p>
            <a:r>
              <a:rPr lang="en-US" dirty="0"/>
              <a:t>At level 1, you gain the ability to draw hp and temp hp out of your enemies every time you hit them with a spell that causes more damage than max(spell level, 1)*(your level in Necromancy):</a:t>
            </a:r>
          </a:p>
          <a:p>
            <a:pPr lvl="1"/>
            <a:r>
              <a:rPr lang="en-US" dirty="0"/>
              <a:t>Hp+=your level in Necromancy (In this case max hp remains the same, so when you lose this hp you do not gain it back from resting, and you do not gain more hp over your max hp than 2*(</a:t>
            </a:r>
            <a:r>
              <a:rPr lang="en-US" dirty="0" err="1"/>
              <a:t>Constitution+strength</a:t>
            </a:r>
            <a:r>
              <a:rPr lang="en-US" dirty="0"/>
              <a:t>)).</a:t>
            </a:r>
          </a:p>
          <a:p>
            <a:pPr lvl="1"/>
            <a:r>
              <a:rPr lang="en-US" dirty="0"/>
              <a:t>Temp hp+=level of the spell (0 if cantrip; this is lost after 16 hours).</a:t>
            </a:r>
          </a:p>
          <a:p>
            <a:r>
              <a:rPr lang="en-US"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(as in, you cannot move the hp lost from any of your thralls or yourself to yourself). An abjuration level 4 wizard can Counter-spell this kind of thing, in which case use the rules in </a:t>
            </a:r>
            <a:r>
              <a:rPr lang="en-US" dirty="0">
                <a:hlinkClick r:id="rId2" action="ppaction://hlinksldjump"/>
              </a:rPr>
              <a:t>Abjuration</a:t>
            </a:r>
            <a:r>
              <a:rPr lang="en-US" dirty="0"/>
              <a:t>.</a:t>
            </a:r>
          </a:p>
          <a:p>
            <a:r>
              <a:rPr lang="en-US"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dirty="0">
                <a:hlinkClick r:id="rId3" action="ppaction://hlinksldjump"/>
              </a:rPr>
              <a:t>Schools of Magic</a:t>
            </a:r>
            <a:r>
              <a:rPr lang="en-US" dirty="0"/>
              <a:t>. You can give permanent control of undead under your control to </a:t>
            </a:r>
            <a:r>
              <a:rPr lang="en-US" dirty="0">
                <a:hlinkClick r:id="" action="ppaction://hlinkshowjump?jump=nextslide"/>
              </a:rPr>
              <a:t>wights</a:t>
            </a:r>
            <a:r>
              <a:rPr lang="en-US" dirty="0"/>
              <a:t> under your control provided this never exceeds 12 undead creatures under the direct control of a </a:t>
            </a:r>
            <a:r>
              <a:rPr lang="en-US" dirty="0">
                <a:hlinkClick r:id="rId4" action="ppaction://hlinksldjump"/>
              </a:rPr>
              <a:t>wight</a:t>
            </a:r>
            <a:r>
              <a:rPr lang="en-US" dirty="0"/>
              <a:t>. You can use this feature to make  tiered hierarchy to your undead army and only have to expend 8</a:t>
            </a:r>
            <a:r>
              <a:rPr lang="en-US" baseline="30000" dirty="0"/>
              <a:t>th</a:t>
            </a:r>
            <a:r>
              <a:rPr lang="en-US"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dirty="0">
                <a:hlinkClick r:id="rId5" action="ppaction://hlinksldjump"/>
              </a:rPr>
              <a:t>Ghasts</a:t>
            </a:r>
            <a:r>
              <a:rPr lang="en-US" dirty="0"/>
              <a:t> on the ground with your </a:t>
            </a:r>
            <a:r>
              <a:rPr lang="en-US" dirty="0">
                <a:hlinkClick r:id="rId6" action="ppaction://hlinksldjump"/>
              </a:rPr>
              <a:t>zombie</a:t>
            </a:r>
            <a:r>
              <a:rPr lang="en-US"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7" name="Picture 6">
            <a:extLst>
              <a:ext uri="{FF2B5EF4-FFF2-40B4-BE49-F238E27FC236}">
                <a16:creationId xmlns:a16="http://schemas.microsoft.com/office/drawing/2014/main" id="{32EF23FF-6A99-6247-98A1-32BAF6AE9FCD}"/>
              </a:ext>
            </a:extLst>
          </p:cNvPr>
          <p:cNvPicPr>
            <a:picLocks noChangeAspect="1"/>
          </p:cNvPicPr>
          <p:nvPr/>
        </p:nvPicPr>
        <p:blipFill>
          <a:blip r:embed="rId5"/>
          <a:stretch>
            <a:fillRect/>
          </a:stretch>
        </p:blipFill>
        <p:spPr>
          <a:xfrm>
            <a:off x="838200" y="3748088"/>
            <a:ext cx="3949700" cy="11684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6"/>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7"/>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
        <p:nvSpPr>
          <p:cNvPr id="11" name="TextBox 10">
            <a:extLst>
              <a:ext uri="{FF2B5EF4-FFF2-40B4-BE49-F238E27FC236}">
                <a16:creationId xmlns:a16="http://schemas.microsoft.com/office/drawing/2014/main" id="{5E5C57BB-095D-9E45-A37D-7D36674A7DE1}"/>
              </a:ext>
            </a:extLst>
          </p:cNvPr>
          <p:cNvSpPr txBox="1"/>
          <p:nvPr/>
        </p:nvSpPr>
        <p:spPr>
          <a:xfrm>
            <a:off x="4841203" y="1106275"/>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9"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A0CB57FB-18B4-424B-AF8B-C2FF80440B67}"/>
              </a:ext>
            </a:extLst>
          </p:cNvPr>
          <p:cNvPicPr>
            <a:picLocks noChangeAspect="1"/>
          </p:cNvPicPr>
          <p:nvPr/>
        </p:nvPicPr>
        <p:blipFill>
          <a:blip r:embed="rId4"/>
          <a:stretch>
            <a:fillRect/>
          </a:stretch>
        </p:blipFill>
        <p:spPr>
          <a:xfrm>
            <a:off x="838200" y="2859088"/>
            <a:ext cx="3530600" cy="1003300"/>
          </a:xfrm>
          <a:prstGeom prst="rect">
            <a:avLst/>
          </a:prstGeom>
        </p:spPr>
      </p:pic>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5"/>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a:t>
            </a:r>
            <a:r>
              <a:rPr lang="en-US"/>
              <a:t>closed time-like curves.) </a:t>
            </a:r>
            <a:endParaRPr lang="en-US" dirty="0"/>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27562</TotalTime>
  <Words>45749</Words>
  <Application>Microsoft Macintosh PowerPoint</Application>
  <PresentationFormat>Widescreen</PresentationFormat>
  <Paragraphs>1205</Paragraphs>
  <Slides>209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209</vt:i4>
      </vt:variant>
    </vt:vector>
  </HeadingPairs>
  <TitlesOfParts>
    <vt:vector size="213"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397</cp:revision>
  <dcterms:created xsi:type="dcterms:W3CDTF">2019-12-13T03:40:44Z</dcterms:created>
  <dcterms:modified xsi:type="dcterms:W3CDTF">2020-07-23T10:42:09Z</dcterms:modified>
</cp:coreProperties>
</file>